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6" r:id="rId1"/>
  </p:sldMasterIdLst>
  <p:notesMasterIdLst>
    <p:notesMasterId r:id="rId3"/>
  </p:notesMasterIdLst>
  <p:sldIdLst>
    <p:sldId id="263" r:id="rId2"/>
  </p:sldIdLst>
  <p:sldSz cx="7775575" cy="10907713"/>
  <p:notesSz cx="6807200" cy="9939338"/>
  <p:defaultTextStyle>
    <a:defPPr>
      <a:defRPr lang="ja-JP"/>
    </a:defPPr>
    <a:lvl1pPr marL="0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35">
          <p15:clr>
            <a:srgbClr val="A4A3A4"/>
          </p15:clr>
        </p15:guide>
        <p15:guide id="2" pos="244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099FF"/>
    <a:srgbClr val="CCCC00"/>
    <a:srgbClr val="FF9933"/>
    <a:srgbClr val="FFCC00"/>
    <a:srgbClr val="FFC000"/>
    <a:srgbClr val="1D2088"/>
    <a:srgbClr val="E94708"/>
    <a:srgbClr val="906E30"/>
    <a:srgbClr val="8258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844" y="120"/>
      </p:cViewPr>
      <p:guideLst>
        <p:guide orient="horz" pos="3435"/>
        <p:guide pos="244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1" y="0"/>
            <a:ext cx="2949786" cy="498693"/>
          </a:xfrm>
          <a:prstGeom prst="rect">
            <a:avLst/>
          </a:prstGeom>
        </p:spPr>
        <p:txBody>
          <a:bodyPr vert="horz" lIns="91569" tIns="45785" rIns="91569" bIns="45785" rtlCol="0"/>
          <a:lstStyle>
            <a:lvl1pPr algn="r">
              <a:defRPr sz="1100"/>
            </a:lvl1pPr>
          </a:lstStyle>
          <a:p>
            <a:fld id="{70F99883-74AE-4A2C-81B7-5B86A08198C0}" type="datetimeFigureOut">
              <a:rPr kumimoji="1" lang="ja-JP" altLang="en-US" smtClean="0"/>
              <a:t>2022/2/7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08213" y="1241425"/>
            <a:ext cx="23907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9" tIns="45785" rIns="91569" bIns="4578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569" tIns="45785" rIns="91569" bIns="45785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1" y="9440649"/>
            <a:ext cx="2949786" cy="498692"/>
          </a:xfrm>
          <a:prstGeom prst="rect">
            <a:avLst/>
          </a:prstGeom>
        </p:spPr>
        <p:txBody>
          <a:bodyPr vert="horz" lIns="91569" tIns="45785" rIns="91569" bIns="45785" rtlCol="0" anchor="b"/>
          <a:lstStyle>
            <a:lvl1pPr algn="r">
              <a:defRPr sz="1100"/>
            </a:lvl1pPr>
          </a:lstStyle>
          <a:p>
            <a:fld id="{ACD93CC5-A9B8-46A1-B8C3-70AA73E05DA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0022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kumimoji="1"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3168" y="1785129"/>
            <a:ext cx="6609239" cy="3797500"/>
          </a:xfrm>
          <a:prstGeom prst="rect">
            <a:avLst/>
          </a:prstGeom>
        </p:spPr>
        <p:txBody>
          <a:bodyPr anchor="b"/>
          <a:lstStyle>
            <a:lvl1pPr algn="ctr"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947" y="5729075"/>
            <a:ext cx="5831681" cy="263350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41"/>
            </a:lvl1pPr>
            <a:lvl2pPr marL="388757" indent="0" algn="ctr">
              <a:buNone/>
              <a:defRPr sz="1701"/>
            </a:lvl2pPr>
            <a:lvl3pPr marL="777514" indent="0" algn="ctr">
              <a:buNone/>
              <a:defRPr sz="1531"/>
            </a:lvl3pPr>
            <a:lvl4pPr marL="1166271" indent="0" algn="ctr">
              <a:buNone/>
              <a:defRPr sz="1360"/>
            </a:lvl4pPr>
            <a:lvl5pPr marL="1555029" indent="0" algn="ctr">
              <a:buNone/>
              <a:defRPr sz="1360"/>
            </a:lvl5pPr>
            <a:lvl6pPr marL="1943786" indent="0" algn="ctr">
              <a:buNone/>
              <a:defRPr sz="1360"/>
            </a:lvl6pPr>
            <a:lvl7pPr marL="2332543" indent="0" algn="ctr">
              <a:buNone/>
              <a:defRPr sz="1360"/>
            </a:lvl7pPr>
            <a:lvl8pPr marL="2721300" indent="0" algn="ctr">
              <a:buNone/>
              <a:defRPr sz="1360"/>
            </a:lvl8pPr>
            <a:lvl9pPr marL="3110057" indent="0" algn="ctr">
              <a:buNone/>
              <a:defRPr sz="136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3B7E-DD21-4048-88F3-59665D8E8CD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03F17-9641-4B84-A974-7D55D06F189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0892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4DBB-917B-4186-A703-7409F7CF8E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2B72EE-4B45-425F-B500-026DA88CB77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652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4396" y="580735"/>
            <a:ext cx="1676608" cy="9243783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571" y="580735"/>
            <a:ext cx="4932630" cy="924378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D20DD-EE55-4DDE-BB8B-8D151B9371C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0586A-009D-4946-86B1-6BEB0D580BF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80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2877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988" y="2903538"/>
            <a:ext cx="6705600" cy="6921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7DE13-46BE-4B37-9FBB-8FA2A87D7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FC707-0A99-4B85-9C38-B64E72987C1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7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522" y="2719357"/>
            <a:ext cx="6706433" cy="4537305"/>
          </a:xfrm>
          <a:prstGeom prst="rect">
            <a:avLst/>
          </a:prstGeom>
        </p:spPr>
        <p:txBody>
          <a:bodyPr anchor="b"/>
          <a:lstStyle>
            <a:lvl1pPr>
              <a:defRPr sz="5102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522" y="7299586"/>
            <a:ext cx="6706433" cy="23860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41">
                <a:solidFill>
                  <a:schemeClr val="tx1"/>
                </a:solidFill>
              </a:defRPr>
            </a:lvl1pPr>
            <a:lvl2pPr marL="38875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2pPr>
            <a:lvl3pPr marL="777514" indent="0">
              <a:buNone/>
              <a:defRPr sz="1531">
                <a:solidFill>
                  <a:schemeClr val="tx1">
                    <a:tint val="75000"/>
                  </a:schemeClr>
                </a:solidFill>
              </a:defRPr>
            </a:lvl3pPr>
            <a:lvl4pPr marL="1166271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5029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786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2543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13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10057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D596-71CB-401C-BE2A-FF96587D8E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CCBC2-8C21-4C9A-A2A0-C4F7CFD13B6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403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71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385" y="2903673"/>
            <a:ext cx="3304619" cy="69208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3FDC24-657B-46BD-9F76-F6EB56EE60B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B99DA-1B7B-4D03-B44C-EA0B6BFD2A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169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580737"/>
            <a:ext cx="6706433" cy="210832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584" y="2673905"/>
            <a:ext cx="32894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584" y="3984345"/>
            <a:ext cx="32894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6385" y="2673905"/>
            <a:ext cx="3305632" cy="13104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41" b="1"/>
            </a:lvl1pPr>
            <a:lvl2pPr marL="388757" indent="0">
              <a:buNone/>
              <a:defRPr sz="1701" b="1"/>
            </a:lvl2pPr>
            <a:lvl3pPr marL="777514" indent="0">
              <a:buNone/>
              <a:defRPr sz="1531" b="1"/>
            </a:lvl3pPr>
            <a:lvl4pPr marL="1166271" indent="0">
              <a:buNone/>
              <a:defRPr sz="1360" b="1"/>
            </a:lvl4pPr>
            <a:lvl5pPr marL="1555029" indent="0">
              <a:buNone/>
              <a:defRPr sz="1360" b="1"/>
            </a:lvl5pPr>
            <a:lvl6pPr marL="1943786" indent="0">
              <a:buNone/>
              <a:defRPr sz="1360" b="1"/>
            </a:lvl6pPr>
            <a:lvl7pPr marL="2332543" indent="0">
              <a:buNone/>
              <a:defRPr sz="1360" b="1"/>
            </a:lvl7pPr>
            <a:lvl8pPr marL="2721300" indent="0">
              <a:buNone/>
              <a:defRPr sz="1360" b="1"/>
            </a:lvl8pPr>
            <a:lvl9pPr marL="3110057" indent="0">
              <a:buNone/>
              <a:defRPr sz="136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6385" y="3984345"/>
            <a:ext cx="3305632" cy="58603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44564-11C5-49CA-A6C6-0EFA5B9EEF5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B411-F8C4-4E71-AA2F-EFB8BA58573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8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988" y="581025"/>
            <a:ext cx="6705600" cy="2108200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C5F0A-E814-4F5B-8509-4826EF6EAF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3135D-753B-4641-9B40-F5C756AB03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90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49F838-D727-4C3D-981F-C91357BA972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37CFDE-7B0F-4037-894D-A6CABA6358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30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/>
          <a:lstStyle>
            <a:lvl1pPr>
              <a:defRPr sz="2721"/>
            </a:lvl1pPr>
            <a:lvl2pPr>
              <a:defRPr sz="2381"/>
            </a:lvl2pPr>
            <a:lvl3pPr>
              <a:defRPr sz="2041"/>
            </a:lvl3pPr>
            <a:lvl4pPr>
              <a:defRPr sz="1701"/>
            </a:lvl4pPr>
            <a:lvl5pPr>
              <a:defRPr sz="1701"/>
            </a:lvl5pPr>
            <a:lvl6pPr>
              <a:defRPr sz="1701"/>
            </a:lvl6pPr>
            <a:lvl7pPr>
              <a:defRPr sz="1701"/>
            </a:lvl7pPr>
            <a:lvl8pPr>
              <a:defRPr sz="1701"/>
            </a:lvl8pPr>
            <a:lvl9pPr>
              <a:defRPr sz="1701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78700-CC02-43A7-8D67-617F0C9B34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CBD56-090A-4AA6-BB18-0A87B6BE42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046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584" y="727181"/>
            <a:ext cx="2507825" cy="2545133"/>
          </a:xfrm>
          <a:prstGeom prst="rect">
            <a:avLst/>
          </a:prstGeom>
        </p:spPr>
        <p:txBody>
          <a:bodyPr anchor="b"/>
          <a:lstStyle>
            <a:lvl1pPr>
              <a:defRPr sz="2721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5632" y="1570511"/>
            <a:ext cx="3936385" cy="775154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721"/>
            </a:lvl1pPr>
            <a:lvl2pPr marL="388757" indent="0">
              <a:buNone/>
              <a:defRPr sz="2381"/>
            </a:lvl2pPr>
            <a:lvl3pPr marL="777514" indent="0">
              <a:buNone/>
              <a:defRPr sz="2041"/>
            </a:lvl3pPr>
            <a:lvl4pPr marL="1166271" indent="0">
              <a:buNone/>
              <a:defRPr sz="1701"/>
            </a:lvl4pPr>
            <a:lvl5pPr marL="1555029" indent="0">
              <a:buNone/>
              <a:defRPr sz="1701"/>
            </a:lvl5pPr>
            <a:lvl6pPr marL="1943786" indent="0">
              <a:buNone/>
              <a:defRPr sz="1701"/>
            </a:lvl6pPr>
            <a:lvl7pPr marL="2332543" indent="0">
              <a:buNone/>
              <a:defRPr sz="1701"/>
            </a:lvl7pPr>
            <a:lvl8pPr marL="2721300" indent="0">
              <a:buNone/>
              <a:defRPr sz="1701"/>
            </a:lvl8pPr>
            <a:lvl9pPr marL="3110057" indent="0">
              <a:buNone/>
              <a:defRPr sz="1701"/>
            </a:lvl9pPr>
          </a:lstStyle>
          <a:p>
            <a:pPr lvl="0"/>
            <a:r>
              <a:rPr lang="ja-JP" altLang="en-US" noProof="0"/>
              <a:t>図を追加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584" y="3272314"/>
            <a:ext cx="2507825" cy="606236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60"/>
            </a:lvl1pPr>
            <a:lvl2pPr marL="388757" indent="0">
              <a:buNone/>
              <a:defRPr sz="1190"/>
            </a:lvl2pPr>
            <a:lvl3pPr marL="777514" indent="0">
              <a:buNone/>
              <a:defRPr sz="1020"/>
            </a:lvl3pPr>
            <a:lvl4pPr marL="1166271" indent="0">
              <a:buNone/>
              <a:defRPr sz="850"/>
            </a:lvl4pPr>
            <a:lvl5pPr marL="1555029" indent="0">
              <a:buNone/>
              <a:defRPr sz="850"/>
            </a:lvl5pPr>
            <a:lvl6pPr marL="1943786" indent="0">
              <a:buNone/>
              <a:defRPr sz="850"/>
            </a:lvl6pPr>
            <a:lvl7pPr marL="2332543" indent="0">
              <a:buNone/>
              <a:defRPr sz="850"/>
            </a:lvl7pPr>
            <a:lvl8pPr marL="2721300" indent="0">
              <a:buNone/>
              <a:defRPr sz="850"/>
            </a:lvl8pPr>
            <a:lvl9pPr marL="3110057" indent="0">
              <a:buNone/>
              <a:defRPr sz="8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34988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CF08AA-2110-42CD-8773-E3A4EF59A3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2/7/2022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4925" y="10109200"/>
            <a:ext cx="26257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91163" y="10109200"/>
            <a:ext cx="1749425" cy="5810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A334-02AD-4810-8742-6DB93C5EA25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74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2pPr>
      <a:lvl3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3pPr>
      <a:lvl4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4pPr>
      <a:lvl5pPr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5pPr>
      <a:lvl6pPr marL="4572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6pPr>
      <a:lvl7pPr marL="9144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7pPr>
      <a:lvl8pPr marL="13716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8pPr>
      <a:lvl9pPr marL="1828800" algn="l" defTabSz="776288" rtl="0" fontAlgn="base">
        <a:lnSpc>
          <a:spcPct val="90000"/>
        </a:lnSpc>
        <a:spcBef>
          <a:spcPct val="0"/>
        </a:spcBef>
        <a:spcAft>
          <a:spcPct val="0"/>
        </a:spcAft>
        <a:defRPr kumimoji="1" sz="3700">
          <a:solidFill>
            <a:schemeClr val="tx1"/>
          </a:solidFill>
          <a:latin typeface="Calibri Light"/>
          <a:ea typeface="ＭＳ Ｐゴシック" pitchFamily="50" charset="-128"/>
        </a:defRPr>
      </a:lvl9pPr>
    </p:titleStyle>
    <p:bodyStyle>
      <a:lvl1pPr marL="193675" indent="-193675" algn="l" defTabSz="776288" rtl="0" fontAlgn="base">
        <a:lnSpc>
          <a:spcPct val="90000"/>
        </a:lnSpc>
        <a:spcBef>
          <a:spcPts val="850"/>
        </a:spcBef>
        <a:spcAft>
          <a:spcPct val="0"/>
        </a:spcAft>
        <a:buFont typeface="Arial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2613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48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47838" indent="-193675" algn="l" defTabSz="776288" rtl="0" fontAlgn="base">
        <a:lnSpc>
          <a:spcPct val="90000"/>
        </a:lnSpc>
        <a:spcBef>
          <a:spcPts val="425"/>
        </a:spcBef>
        <a:spcAft>
          <a:spcPct val="0"/>
        </a:spcAft>
        <a:buFont typeface="Arial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38164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526922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915679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304436" indent="-194379" algn="l" defTabSz="777514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1pPr>
      <a:lvl2pPr marL="3887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2pPr>
      <a:lvl3pPr marL="777514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3pPr>
      <a:lvl4pPr marL="1166271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4pPr>
      <a:lvl5pPr marL="1555029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5pPr>
      <a:lvl6pPr marL="1943786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6pPr>
      <a:lvl7pPr marL="2332543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7pPr>
      <a:lvl8pPr marL="2721300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8pPr>
      <a:lvl9pPr marL="3110057" algn="l" defTabSz="777514" rtl="0" eaLnBrk="1" latinLnBrk="0" hangingPunct="1">
        <a:defRPr kumimoji="1" sz="153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emf"/><Relationship Id="rId7" Type="http://schemas.openxmlformats.org/officeDocument/2006/relationships/hyperlink" Target="https://forms.gle/irDNVgBX5ZR1tUKE9Registration" TargetMode="Externa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sdgs-id.med.tohoku.ac.jp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楕円 6">
            <a:extLst>
              <a:ext uri="{FF2B5EF4-FFF2-40B4-BE49-F238E27FC236}">
                <a16:creationId xmlns:a16="http://schemas.microsoft.com/office/drawing/2014/main" id="{9CFDE1FC-9C09-423B-99AF-ABAB6191B132}"/>
              </a:ext>
            </a:extLst>
          </p:cNvPr>
          <p:cNvSpPr/>
          <p:nvPr/>
        </p:nvSpPr>
        <p:spPr>
          <a:xfrm>
            <a:off x="429262" y="500610"/>
            <a:ext cx="937101" cy="960417"/>
          </a:xfrm>
          <a:prstGeom prst="ellipse">
            <a:avLst/>
          </a:prstGeom>
          <a:solidFill>
            <a:srgbClr val="FF33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9" t="2920" r="8262" b="17026"/>
          <a:stretch/>
        </p:blipFill>
        <p:spPr bwMode="auto">
          <a:xfrm>
            <a:off x="-143940" y="5490204"/>
            <a:ext cx="7983941" cy="5369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40" y="1831704"/>
            <a:ext cx="7516582" cy="113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776000" y="4523756"/>
            <a:ext cx="633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70083" y="748570"/>
            <a:ext cx="125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en-US" altLang="ja-JP" sz="165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TH</a:t>
            </a:r>
            <a:endParaRPr lang="en-US" sz="165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6864" y="806037"/>
            <a:ext cx="5956293" cy="66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spcBef>
                <a:spcPts val="1200"/>
              </a:spcBef>
            </a:pPr>
            <a:r>
              <a:rPr lang="en-US" altLang="ja-JP" sz="4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SDGS-ID Seminar</a:t>
            </a:r>
            <a:endParaRPr lang="en-US" sz="4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5057" y="3461310"/>
            <a:ext cx="670928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Feb.18</a:t>
            </a:r>
            <a:r>
              <a:rPr lang="en-US" altLang="ja-JP" sz="36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(Fri), 2022 </a:t>
            </a:r>
          </a:p>
          <a:p>
            <a:r>
              <a:rPr lang="en-US" altLang="ja-JP" sz="2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   </a:t>
            </a:r>
            <a:r>
              <a:rPr lang="en-US" altLang="ja-JP" sz="25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12:00-13:30 </a:t>
            </a:r>
            <a:r>
              <a:rPr lang="en-US" altLang="ja-JP" sz="18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【Zoom】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43" y="9817519"/>
            <a:ext cx="7781925" cy="109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bject 23">
            <a:extLst>
              <a:ext uri="{FF2B5EF4-FFF2-40B4-BE49-F238E27FC236}">
                <a16:creationId xmlns:a16="http://schemas.microsoft.com/office/drawing/2014/main" id="{49F6F6E2-5DF7-4756-B709-342AF4AAC516}"/>
              </a:ext>
            </a:extLst>
          </p:cNvPr>
          <p:cNvSpPr txBox="1"/>
          <p:nvPr/>
        </p:nvSpPr>
        <p:spPr>
          <a:xfrm>
            <a:off x="980987" y="9893127"/>
            <a:ext cx="5813598" cy="59695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altLang="ja-JP" sz="1200" b="1" spc="3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uka Gothic Pr6N"/>
              </a:rPr>
              <a:t>System design of inclusive society with infectious diseases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lang="en-US" sz="1200" b="1" spc="35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Kozuka Gothic Pr6N"/>
            </a:endParaRP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endParaRPr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Kozuka Gothic Pr6N"/>
            </a:endParaRPr>
          </a:p>
        </p:txBody>
      </p:sp>
      <p:pic>
        <p:nvPicPr>
          <p:cNvPr id="23" name="図 22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04A25FBB-CD22-45B6-BCC4-C9E97DA4F4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17" y="9947341"/>
            <a:ext cx="213458" cy="198255"/>
          </a:xfrm>
          <a:prstGeom prst="rect">
            <a:avLst/>
          </a:prstGeom>
        </p:spPr>
      </p:pic>
      <p:sp>
        <p:nvSpPr>
          <p:cNvPr id="25" name="object 34">
            <a:extLst>
              <a:ext uri="{FF2B5EF4-FFF2-40B4-BE49-F238E27FC236}">
                <a16:creationId xmlns:a16="http://schemas.microsoft.com/office/drawing/2014/main" id="{D9FE39E3-E3DA-4052-88EB-23D4E900B010}"/>
              </a:ext>
            </a:extLst>
          </p:cNvPr>
          <p:cNvSpPr txBox="1"/>
          <p:nvPr/>
        </p:nvSpPr>
        <p:spPr>
          <a:xfrm>
            <a:off x="1085444" y="10104445"/>
            <a:ext cx="6308905" cy="3718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uka Gothic Pr6N"/>
              </a:rPr>
              <a:t>■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uka Gothic Pr6N"/>
              </a:rPr>
              <a:t>SDGS-ID Website</a:t>
            </a: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uka Gothic Pr6N"/>
              </a:rPr>
              <a:t>：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uka Gothic Pr6N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http://www.sdgs-id.med.tohoku.ac.jp</a:t>
            </a:r>
            <a:endParaRPr lang="en-US" altLang="ja-JP" sz="1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Kozuka Gothic Pr6N"/>
            </a:endParaRPr>
          </a:p>
          <a:p>
            <a:pPr marL="12700">
              <a:lnSpc>
                <a:spcPts val="1100"/>
              </a:lnSpc>
              <a:spcBef>
                <a:spcPts val="100"/>
              </a:spcBef>
            </a:pP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uka Gothic Pr6N"/>
              </a:rPr>
              <a:t>■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uka Gothic Pr6N"/>
              </a:rPr>
              <a:t>Inquiry</a:t>
            </a:r>
            <a:r>
              <a:rPr lang="ja-JP" altLang="en-US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uka Gothic Pr6N"/>
              </a:rPr>
              <a:t>：</a:t>
            </a:r>
            <a:r>
              <a:rPr lang="en-US" altLang="ja-JP" sz="12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uka Gothic Pr6N"/>
              </a:rPr>
              <a:t>sdgs-id@med.tohoku.ac.jp</a:t>
            </a:r>
          </a:p>
        </p:txBody>
      </p:sp>
      <p:sp>
        <p:nvSpPr>
          <p:cNvPr id="32" name="object 7">
            <a:extLst>
              <a:ext uri="{FF2B5EF4-FFF2-40B4-BE49-F238E27FC236}">
                <a16:creationId xmlns:a16="http://schemas.microsoft.com/office/drawing/2014/main" id="{74D7C797-EFDC-4370-8591-57FB29CF62B0}"/>
              </a:ext>
            </a:extLst>
          </p:cNvPr>
          <p:cNvSpPr txBox="1"/>
          <p:nvPr/>
        </p:nvSpPr>
        <p:spPr>
          <a:xfrm>
            <a:off x="2520151" y="4744179"/>
            <a:ext cx="4085567" cy="399468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altLang="ja-JP" sz="1200" b="1" spc="3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GoPr6N-Heavy"/>
                <a:hlinkClick r:id="rId7"/>
              </a:rPr>
              <a:t>https://forms.gle/irDNVgBX5ZR1tUKE9</a:t>
            </a:r>
          </a:p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altLang="ja-JP" sz="1200" b="1" spc="3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GoPr6N-Heavy"/>
              </a:rPr>
              <a:t>Registration D/L: Feb.17(Thu)17:00</a:t>
            </a:r>
            <a:endParaRPr lang="ja-JP" altLang="en-US" sz="12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KozGoPr6N-Heavy"/>
            </a:endParaRPr>
          </a:p>
        </p:txBody>
      </p:sp>
      <p:sp>
        <p:nvSpPr>
          <p:cNvPr id="33" name="object 12">
            <a:extLst>
              <a:ext uri="{FF2B5EF4-FFF2-40B4-BE49-F238E27FC236}">
                <a16:creationId xmlns:a16="http://schemas.microsoft.com/office/drawing/2014/main" id="{3813DAC1-B51B-4923-976C-A293A9E685A1}"/>
              </a:ext>
            </a:extLst>
          </p:cNvPr>
          <p:cNvSpPr/>
          <p:nvPr/>
        </p:nvSpPr>
        <p:spPr>
          <a:xfrm>
            <a:off x="1217126" y="4695373"/>
            <a:ext cx="1192815" cy="461025"/>
          </a:xfrm>
          <a:custGeom>
            <a:avLst/>
            <a:gdLst/>
            <a:ahLst/>
            <a:cxnLst/>
            <a:rect l="l" t="t" r="r" b="b"/>
            <a:pathLst>
              <a:path w="1075055" h="278764">
                <a:moveTo>
                  <a:pt x="1074991" y="278726"/>
                </a:moveTo>
                <a:lnTo>
                  <a:pt x="0" y="278726"/>
                </a:lnTo>
                <a:lnTo>
                  <a:pt x="0" y="0"/>
                </a:lnTo>
                <a:lnTo>
                  <a:pt x="1074991" y="0"/>
                </a:lnTo>
                <a:lnTo>
                  <a:pt x="1074991" y="278726"/>
                </a:lnTo>
                <a:close/>
              </a:path>
            </a:pathLst>
          </a:custGeom>
          <a:solidFill>
            <a:srgbClr val="FF33CC"/>
          </a:solidFill>
        </p:spPr>
        <p:txBody>
          <a:bodyPr wrap="square" lIns="0" tIns="0" rIns="0" bIns="0" rtlCol="0"/>
          <a:lstStyle/>
          <a:p>
            <a:endParaRPr sz="2400" b="1" dirty="0">
              <a:solidFill>
                <a:srgbClr val="FFC000"/>
              </a:solidFill>
              <a:latin typeface="Yu Gothic" panose="020B0400000000000000" pitchFamily="34" charset="-128"/>
              <a:ea typeface="Yu Gothic" panose="020B0400000000000000" pitchFamily="34" charset="-128"/>
            </a:endParaRPr>
          </a:p>
        </p:txBody>
      </p:sp>
      <p:sp>
        <p:nvSpPr>
          <p:cNvPr id="34" name="object 20">
            <a:extLst>
              <a:ext uri="{FF2B5EF4-FFF2-40B4-BE49-F238E27FC236}">
                <a16:creationId xmlns:a16="http://schemas.microsoft.com/office/drawing/2014/main" id="{ABBA8778-85FC-4BA7-8DE1-E0DE86795467}"/>
              </a:ext>
            </a:extLst>
          </p:cNvPr>
          <p:cNvSpPr txBox="1"/>
          <p:nvPr/>
        </p:nvSpPr>
        <p:spPr>
          <a:xfrm>
            <a:off x="1253150" y="4776967"/>
            <a:ext cx="1192815" cy="293029"/>
          </a:xfrm>
          <a:prstGeom prst="rect">
            <a:avLst/>
          </a:prstGeom>
          <a:noFill/>
        </p:spPr>
        <p:txBody>
          <a:bodyPr vert="horz" wrap="square" lIns="0" tIns="1587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25"/>
              </a:spcBef>
            </a:pPr>
            <a:r>
              <a:rPr lang="en-US" altLang="ja-JP" sz="1800" b="1" spc="2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GoPr6N-Heavy"/>
              </a:rPr>
              <a:t>Register</a:t>
            </a:r>
            <a:endParaRPr sz="1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KozGoPr6N-Heavy"/>
            </a:endParaRP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D19E186-7A3A-4A90-8C28-1E3E32FCA8BA}"/>
              </a:ext>
            </a:extLst>
          </p:cNvPr>
          <p:cNvSpPr/>
          <p:nvPr/>
        </p:nvSpPr>
        <p:spPr>
          <a:xfrm>
            <a:off x="429261" y="5875136"/>
            <a:ext cx="6893395" cy="3788767"/>
          </a:xfrm>
          <a:prstGeom prst="rect">
            <a:avLst/>
          </a:prstGeom>
          <a:solidFill>
            <a:schemeClr val="bg1">
              <a:alpha val="3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74E4F7F2-DC33-410F-B602-5565DCECC039}"/>
              </a:ext>
            </a:extLst>
          </p:cNvPr>
          <p:cNvSpPr txBox="1"/>
          <p:nvPr/>
        </p:nvSpPr>
        <p:spPr>
          <a:xfrm>
            <a:off x="2012796" y="6790123"/>
            <a:ext cx="5194327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1600"/>
              </a:lnSpc>
            </a:pPr>
            <a:endParaRPr lang="en-US" altLang="ja-JP" sz="1000" kern="0" dirty="0">
              <a:solidFill>
                <a:schemeClr val="tx2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41" name="TextBox 9">
            <a:extLst>
              <a:ext uri="{FF2B5EF4-FFF2-40B4-BE49-F238E27FC236}">
                <a16:creationId xmlns:a16="http://schemas.microsoft.com/office/drawing/2014/main" id="{2DE59F9A-8462-47D8-851A-220739C5E736}"/>
              </a:ext>
            </a:extLst>
          </p:cNvPr>
          <p:cNvSpPr txBox="1"/>
          <p:nvPr/>
        </p:nvSpPr>
        <p:spPr>
          <a:xfrm>
            <a:off x="1525540" y="1334961"/>
            <a:ext cx="5557108" cy="223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000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Co-Host: C3 Overcoming </a:t>
            </a:r>
            <a:r>
              <a:rPr lang="en-US" altLang="ja-JP" sz="100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Infectious Diseases</a:t>
            </a:r>
            <a:endParaRPr lang="ja-JP" altLang="en-US" sz="1000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46" name="object 23">
            <a:extLst>
              <a:ext uri="{FF2B5EF4-FFF2-40B4-BE49-F238E27FC236}">
                <a16:creationId xmlns:a16="http://schemas.microsoft.com/office/drawing/2014/main" id="{B36D8A85-0A43-4D6B-B32C-05AC8B862765}"/>
              </a:ext>
            </a:extLst>
          </p:cNvPr>
          <p:cNvSpPr txBox="1"/>
          <p:nvPr/>
        </p:nvSpPr>
        <p:spPr>
          <a:xfrm>
            <a:off x="989830" y="10488271"/>
            <a:ext cx="6483327" cy="334066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lang="en-US" altLang="ja-JP" sz="1100" b="1" spc="3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uka Gothic Pr6N"/>
              </a:rPr>
              <a:t>C3 Overcoming Infectious Diseases</a:t>
            </a:r>
          </a:p>
          <a:p>
            <a:pPr marL="12700">
              <a:lnSpc>
                <a:spcPts val="1000"/>
              </a:lnSpc>
              <a:spcBef>
                <a:spcPts val="135"/>
              </a:spcBef>
            </a:pPr>
            <a:r>
              <a:rPr lang="en-US" altLang="ja-JP" sz="1000" b="1" spc="3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uka Gothic Pr6N"/>
              </a:rPr>
              <a:t>http://impact.bureau.tohoku.ac.jp/contents/c3_infectious_disease.html-    </a:t>
            </a:r>
            <a:endParaRPr sz="10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Kozuka Gothic Pr6N"/>
            </a:endParaRPr>
          </a:p>
        </p:txBody>
      </p:sp>
      <p:pic>
        <p:nvPicPr>
          <p:cNvPr id="1030" name="Picture 6" descr="感染症克服">
            <a:extLst>
              <a:ext uri="{FF2B5EF4-FFF2-40B4-BE49-F238E27FC236}">
                <a16:creationId xmlns:a16="http://schemas.microsoft.com/office/drawing/2014/main" id="{A61BE1B7-D978-4426-8DD7-C40927761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78422" y="10511322"/>
            <a:ext cx="213458" cy="21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4">
            <a:extLst>
              <a:ext uri="{FF2B5EF4-FFF2-40B4-BE49-F238E27FC236}">
                <a16:creationId xmlns:a16="http://schemas.microsoft.com/office/drawing/2014/main" id="{23B58289-ADDC-4965-B46F-C98DE19A9562}"/>
              </a:ext>
            </a:extLst>
          </p:cNvPr>
          <p:cNvSpPr txBox="1"/>
          <p:nvPr/>
        </p:nvSpPr>
        <p:spPr>
          <a:xfrm>
            <a:off x="887575" y="1895323"/>
            <a:ext cx="5550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    COVID-19</a:t>
            </a:r>
          </a:p>
          <a:p>
            <a:r>
              <a:rPr lang="en-US" altLang="ja-JP" sz="3200" b="1" i="0" dirty="0">
                <a:solidFill>
                  <a:schemeClr val="bg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</a:rPr>
              <a:t> 	  Research Updates</a:t>
            </a:r>
            <a:endParaRPr lang="en-US" sz="32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9" name="図 8" descr="QR コード&#10;&#10;自動的に生成された説明">
            <a:extLst>
              <a:ext uri="{FF2B5EF4-FFF2-40B4-BE49-F238E27FC236}">
                <a16:creationId xmlns:a16="http://schemas.microsoft.com/office/drawing/2014/main" id="{859CAF05-4146-41E8-8D57-587B357D3C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5509" y="4649787"/>
            <a:ext cx="840417" cy="840417"/>
          </a:xfrm>
          <a:prstGeom prst="rect">
            <a:avLst/>
          </a:prstGeom>
        </p:spPr>
      </p:pic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D11F27C5-5F5A-44D6-BB33-D266EE2B2AFC}"/>
              </a:ext>
            </a:extLst>
          </p:cNvPr>
          <p:cNvSpPr txBox="1"/>
          <p:nvPr/>
        </p:nvSpPr>
        <p:spPr>
          <a:xfrm>
            <a:off x="1951099" y="6003381"/>
            <a:ext cx="5500284" cy="35712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790" indent="-97790">
              <a:lnSpc>
                <a:spcPts val="1800"/>
              </a:lnSpc>
            </a:pPr>
            <a:r>
              <a:rPr lang="en-US" altLang="ja-JP" sz="16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- Program -</a:t>
            </a:r>
          </a:p>
          <a:p>
            <a:pPr marL="97790" indent="-97790">
              <a:lnSpc>
                <a:spcPts val="1800"/>
              </a:lnSpc>
            </a:pPr>
            <a:endParaRPr lang="en-US" altLang="ja-JP" sz="14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97790" indent="-97790">
              <a:lnSpc>
                <a:spcPts val="1800"/>
              </a:lnSpc>
            </a:pPr>
            <a:r>
              <a:rPr lang="en-US" altLang="ja-JP" sz="12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12:00-12:05</a:t>
            </a:r>
            <a:r>
              <a:rPr lang="en-US" altLang="ja-JP" sz="14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ja-JP" altLang="ja-JP" sz="14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14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Opening remarks</a:t>
            </a:r>
          </a:p>
          <a:p>
            <a:pPr marL="97790" indent="-97790">
              <a:lnSpc>
                <a:spcPts val="900"/>
              </a:lnSpc>
            </a:pPr>
            <a:endParaRPr lang="ja-JP" altLang="ja-JP" sz="1400" b="1" dirty="0">
              <a:solidFill>
                <a:schemeClr val="tx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游明朝" panose="02020400000000000000" pitchFamily="18" charset="-128"/>
            </a:endParaRPr>
          </a:p>
          <a:p>
            <a:pPr marL="97790" indent="-97790">
              <a:lnSpc>
                <a:spcPts val="1800"/>
              </a:lnSpc>
            </a:pPr>
            <a:r>
              <a:rPr lang="en-US" altLang="ja-JP" sz="12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12:05-12:25 </a:t>
            </a:r>
            <a:r>
              <a:rPr lang="en-US" altLang="ja-JP" sz="14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Talk 1  Hitoshi </a:t>
            </a:r>
            <a:r>
              <a:rPr lang="en-US" altLang="ja-JP" sz="1400" b="1" dirty="0" err="1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Oshitani</a:t>
            </a:r>
            <a:endParaRPr lang="en-US" altLang="ja-JP" sz="1400" b="1" dirty="0">
              <a:solidFill>
                <a:schemeClr val="tx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97790" indent="-97790">
              <a:lnSpc>
                <a:spcPts val="1800"/>
              </a:lnSpc>
            </a:pPr>
            <a:r>
              <a:rPr lang="en-US" altLang="ja-JP" sz="1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                             (Professor of GSM, TU)</a:t>
            </a:r>
            <a:endParaRPr lang="ja-JP" altLang="ja-JP" sz="1400" b="1" dirty="0">
              <a:solidFill>
                <a:schemeClr val="tx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游明朝" panose="02020400000000000000" pitchFamily="18" charset="-128"/>
            </a:endParaRPr>
          </a:p>
          <a:p>
            <a:pPr marL="97790" indent="-97790">
              <a:lnSpc>
                <a:spcPts val="1800"/>
              </a:lnSpc>
            </a:pPr>
            <a:r>
              <a:rPr lang="en-US" altLang="ja-JP" sz="14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	  "Epidemiology of COVID-19 in Japan</a:t>
            </a:r>
          </a:p>
          <a:p>
            <a:pPr marL="97790" indent="-97790">
              <a:lnSpc>
                <a:spcPts val="1800"/>
              </a:lnSpc>
            </a:pPr>
            <a:r>
              <a:rPr lang="en-US" altLang="ja-JP" sz="1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                  </a:t>
            </a:r>
            <a:r>
              <a:rPr lang="en-US" altLang="ja-JP" sz="14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and the world“</a:t>
            </a:r>
          </a:p>
          <a:p>
            <a:pPr marL="97790" indent="-97790">
              <a:lnSpc>
                <a:spcPts val="1800"/>
              </a:lnSpc>
            </a:pPr>
            <a:endParaRPr lang="en-US" altLang="ja-JP" sz="1400" b="1" dirty="0">
              <a:solidFill>
                <a:schemeClr val="tx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97790" indent="-97790">
              <a:lnSpc>
                <a:spcPts val="1800"/>
              </a:lnSpc>
            </a:pPr>
            <a:r>
              <a:rPr lang="en-US" altLang="ja-JP" sz="12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12:25-12:45</a:t>
            </a:r>
            <a:r>
              <a:rPr lang="en-US" altLang="ja-JP" sz="14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 Talk 2  Clyde </a:t>
            </a:r>
            <a:r>
              <a:rPr lang="en-US" altLang="ja-JP" sz="1400" b="1" dirty="0" err="1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endParaRPr lang="en-US" altLang="ja-JP" sz="1400" b="1" dirty="0">
              <a:solidFill>
                <a:schemeClr val="tx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97790" indent="-97790">
              <a:lnSpc>
                <a:spcPts val="1800"/>
              </a:lnSpc>
            </a:pPr>
            <a:r>
              <a:rPr lang="en-US" altLang="ja-JP" sz="1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                             (Lecturer of GSM, TU)</a:t>
            </a:r>
            <a:r>
              <a:rPr lang="en-US" altLang="ja-JP" sz="14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                   </a:t>
            </a:r>
          </a:p>
          <a:p>
            <a:pPr marL="97790" indent="-97790">
              <a:lnSpc>
                <a:spcPts val="1800"/>
              </a:lnSpc>
            </a:pPr>
            <a:r>
              <a:rPr lang="en-US" altLang="ja-JP" sz="1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                  </a:t>
            </a:r>
            <a:r>
              <a:rPr lang="en-US" altLang="ja-JP" sz="14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"Genetic evolution of SARS-CoV-2 in the</a:t>
            </a:r>
          </a:p>
          <a:p>
            <a:pPr marL="97790" indent="-97790">
              <a:lnSpc>
                <a:spcPts val="1800"/>
              </a:lnSpc>
            </a:pPr>
            <a:r>
              <a:rPr lang="en-US" altLang="ja-JP" sz="14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                  </a:t>
            </a:r>
            <a:r>
              <a:rPr lang="en-US" altLang="ja-JP" sz="14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world: from Alpha to Omicron and Beyond"</a:t>
            </a:r>
            <a:endParaRPr lang="ja-JP" altLang="ja-JP" sz="1400" b="1" dirty="0">
              <a:solidFill>
                <a:schemeClr val="tx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游明朝" panose="02020400000000000000" pitchFamily="18" charset="-128"/>
            </a:endParaRPr>
          </a:p>
          <a:p>
            <a:pPr marL="97790" indent="-97790">
              <a:lnSpc>
                <a:spcPts val="1200"/>
              </a:lnSpc>
            </a:pPr>
            <a:endParaRPr lang="en-US" altLang="ja-JP" sz="1200" b="1" dirty="0">
              <a:solidFill>
                <a:schemeClr val="tx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marL="97790" indent="-97790">
              <a:lnSpc>
                <a:spcPts val="1800"/>
              </a:lnSpc>
            </a:pPr>
            <a:r>
              <a:rPr lang="en-US" altLang="ja-JP" sz="12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12:45-13:20</a:t>
            </a:r>
            <a:r>
              <a:rPr lang="en-US" altLang="ja-JP" sz="14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  Q&amp;A</a:t>
            </a:r>
            <a:endParaRPr lang="ja-JP" altLang="ja-JP" sz="1400" b="1" dirty="0">
              <a:solidFill>
                <a:schemeClr val="tx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游明朝" panose="02020400000000000000" pitchFamily="18" charset="-128"/>
            </a:endParaRPr>
          </a:p>
          <a:p>
            <a:pPr marL="97790" indent="-97790">
              <a:lnSpc>
                <a:spcPts val="1800"/>
              </a:lnSpc>
            </a:pPr>
            <a:r>
              <a:rPr lang="en-US" altLang="ja-JP" sz="12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13:20-13:30</a:t>
            </a:r>
            <a:r>
              <a:rPr lang="en-US" altLang="ja-JP" sz="14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ja-JP" altLang="ja-JP" sz="14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4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Wrap up</a:t>
            </a:r>
            <a:endParaRPr lang="ja-JP" altLang="ja-JP" sz="1400" b="1" dirty="0">
              <a:solidFill>
                <a:schemeClr val="tx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游明朝" panose="02020400000000000000" pitchFamily="18" charset="-128"/>
            </a:endParaRPr>
          </a:p>
        </p:txBody>
      </p:sp>
      <p:pic>
        <p:nvPicPr>
          <p:cNvPr id="2" name="Picture 2" descr="DAPAT CLYDE (DAPAT CLYDE) - マイポータル - researchmap">
            <a:extLst>
              <a:ext uri="{FF2B5EF4-FFF2-40B4-BE49-F238E27FC236}">
                <a16:creationId xmlns:a16="http://schemas.microsoft.com/office/drawing/2014/main" id="{B235641F-F77D-4EAF-818A-1DFCE85D4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22" y="8060156"/>
            <a:ext cx="1125975" cy="126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9">
            <a:extLst>
              <a:ext uri="{FF2B5EF4-FFF2-40B4-BE49-F238E27FC236}">
                <a16:creationId xmlns:a16="http://schemas.microsoft.com/office/drawing/2014/main" id="{FBB6ACDD-1C81-42FC-BBE8-A33771406110}"/>
              </a:ext>
            </a:extLst>
          </p:cNvPr>
          <p:cNvSpPr txBox="1"/>
          <p:nvPr/>
        </p:nvSpPr>
        <p:spPr>
          <a:xfrm>
            <a:off x="1366363" y="484405"/>
            <a:ext cx="5956293" cy="275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ja-JP" sz="1400" b="1" dirty="0">
                <a:solidFill>
                  <a:schemeClr val="tx2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System design of inclusive society with infectious diseases</a:t>
            </a:r>
            <a:endParaRPr lang="ja-JP" altLang="en-US" sz="1400" b="1" dirty="0">
              <a:solidFill>
                <a:schemeClr val="tx2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2C34E299-1BFB-4B77-9345-3F0F2D6301AD}"/>
              </a:ext>
            </a:extLst>
          </p:cNvPr>
          <p:cNvSpPr/>
          <p:nvPr/>
        </p:nvSpPr>
        <p:spPr>
          <a:xfrm>
            <a:off x="607367" y="5975621"/>
            <a:ext cx="1111626" cy="309563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extBox 37">
            <a:extLst>
              <a:ext uri="{FF2B5EF4-FFF2-40B4-BE49-F238E27FC236}">
                <a16:creationId xmlns:a16="http://schemas.microsoft.com/office/drawing/2014/main" id="{7B42FCC6-4447-40A4-A705-59D037F3062D}"/>
              </a:ext>
            </a:extLst>
          </p:cNvPr>
          <p:cNvSpPr txBox="1"/>
          <p:nvPr/>
        </p:nvSpPr>
        <p:spPr>
          <a:xfrm>
            <a:off x="359725" y="5988165"/>
            <a:ext cx="16069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Speakers</a:t>
            </a:r>
            <a:endParaRPr lang="en-US"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FFFDFEE3-759F-4F7B-A8B8-43F66A42CCFC}"/>
              </a:ext>
            </a:extLst>
          </p:cNvPr>
          <p:cNvSpPr txBox="1"/>
          <p:nvPr/>
        </p:nvSpPr>
        <p:spPr>
          <a:xfrm>
            <a:off x="545923" y="7659302"/>
            <a:ext cx="1342406" cy="290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790" indent="-97790">
              <a:lnSpc>
                <a:spcPts val="1800"/>
              </a:lnSpc>
            </a:pPr>
            <a:r>
              <a:rPr lang="en-US" altLang="ja-JP" sz="1000" b="1" dirty="0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Hitoshi </a:t>
            </a:r>
            <a:r>
              <a:rPr lang="en-US" altLang="ja-JP" sz="1000" b="1" dirty="0" err="1">
                <a:solidFill>
                  <a:schemeClr val="tx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Oshitani</a:t>
            </a:r>
            <a:endParaRPr lang="en-US" altLang="ja-JP" sz="1000" b="1" dirty="0">
              <a:solidFill>
                <a:schemeClr val="tx2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72099C8-D27F-4C70-AA91-A305B58AD7FF}"/>
              </a:ext>
            </a:extLst>
          </p:cNvPr>
          <p:cNvSpPr txBox="1"/>
          <p:nvPr/>
        </p:nvSpPr>
        <p:spPr>
          <a:xfrm>
            <a:off x="678838" y="9308713"/>
            <a:ext cx="1247923" cy="290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7790" indent="-97790">
              <a:lnSpc>
                <a:spcPts val="1800"/>
              </a:lnSpc>
            </a:pPr>
            <a:r>
              <a:rPr lang="en-US" altLang="ja-JP" sz="10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Clyde </a:t>
            </a:r>
            <a:r>
              <a:rPr lang="en-US" altLang="ja-JP" sz="1000" b="1" dirty="0" err="1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Dapat</a:t>
            </a:r>
            <a:r>
              <a:rPr lang="en-US" altLang="ja-JP" sz="10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 </a:t>
            </a:r>
            <a:r>
              <a:rPr lang="ja-JP" altLang="en-US" sz="1000" b="1" dirty="0">
                <a:solidFill>
                  <a:schemeClr val="tx2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　</a:t>
            </a:r>
            <a:endParaRPr lang="en-US" altLang="ja-JP" sz="1000" b="1" dirty="0">
              <a:solidFill>
                <a:schemeClr val="tx2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7482865E-5C9F-4AB4-AC5B-0EA6F1188E48}"/>
              </a:ext>
            </a:extLst>
          </p:cNvPr>
          <p:cNvSpPr/>
          <p:nvPr/>
        </p:nvSpPr>
        <p:spPr>
          <a:xfrm>
            <a:off x="5171018" y="4085068"/>
            <a:ext cx="1909500" cy="375286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object 20">
            <a:extLst>
              <a:ext uri="{FF2B5EF4-FFF2-40B4-BE49-F238E27FC236}">
                <a16:creationId xmlns:a16="http://schemas.microsoft.com/office/drawing/2014/main" id="{69C85438-7587-4C4C-AFD4-A0AFA76E0FFE}"/>
              </a:ext>
            </a:extLst>
          </p:cNvPr>
          <p:cNvSpPr txBox="1"/>
          <p:nvPr/>
        </p:nvSpPr>
        <p:spPr>
          <a:xfrm>
            <a:off x="5204255" y="4145729"/>
            <a:ext cx="1909500" cy="293029"/>
          </a:xfrm>
          <a:prstGeom prst="rect">
            <a:avLst/>
          </a:prstGeom>
          <a:noFill/>
        </p:spPr>
        <p:txBody>
          <a:bodyPr vert="horz" wrap="square" lIns="0" tIns="15875" rIns="0" bIns="0" rtlCol="0">
            <a:spAutoFit/>
          </a:bodyPr>
          <a:lstStyle/>
          <a:p>
            <a:pPr marL="66040">
              <a:lnSpc>
                <a:spcPct val="100000"/>
              </a:lnSpc>
              <a:spcBef>
                <a:spcPts val="125"/>
              </a:spcBef>
            </a:pPr>
            <a:r>
              <a:rPr lang="en-US" altLang="ja-JP" sz="1800" b="1" spc="25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KozGoPr6N-Heavy"/>
              </a:rPr>
              <a:t>CHARGE-FREE</a:t>
            </a:r>
            <a:endParaRPr sz="18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KozGoPr6N-Heavy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B70AB592-C8D5-47DD-B514-D266F69D63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0402" y="6377514"/>
            <a:ext cx="1113232" cy="135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13596"/>
      </p:ext>
    </p:extLst>
  </p:cSld>
  <p:clrMapOvr>
    <a:masterClrMapping/>
  </p:clrMapOvr>
</p:sld>
</file>

<file path=ppt/theme/theme1.xml><?xml version="1.0" encoding="utf-8"?>
<a:theme xmlns:a="http://schemas.openxmlformats.org/drawingml/2006/main" name="1_ガイド入りテンプレートサンプル20130531三木さん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5.potx" id="{3F8E5C06-014F-4A13-A3C7-E133BECAFD1E}" vid="{BD152B00-4CFD-4022-8208-530F7579D794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51</Template>
  <TotalTime>0</TotalTime>
  <Words>197</Words>
  <Application>Microsoft Office PowerPoint</Application>
  <PresentationFormat>ユーザー設定</PresentationFormat>
  <Paragraphs>36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Meiryo UI</vt:lpstr>
      <vt:lpstr>メイリオ</vt:lpstr>
      <vt:lpstr>Yu Gothic</vt:lpstr>
      <vt:lpstr>Arial</vt:lpstr>
      <vt:lpstr>Calibri</vt:lpstr>
      <vt:lpstr>Calibri Light</vt:lpstr>
      <vt:lpstr>1_ガイド入りテンプレートサンプル20130531三木さん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2016-07-27T00:23:44Z</dcterms:created>
  <dcterms:modified xsi:type="dcterms:W3CDTF">2022-02-07T07:49:11Z</dcterms:modified>
</cp:coreProperties>
</file>